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8" r:id="rId7"/>
    <p:sldId id="267" r:id="rId8"/>
    <p:sldId id="269" r:id="rId9"/>
    <p:sldId id="270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2105" y="2333506"/>
            <a:ext cx="8951913" cy="2528911"/>
          </a:xfrm>
        </p:spPr>
        <p:txBody>
          <a:bodyPr/>
          <a:lstStyle/>
          <a:p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			Leona an       				 android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flipH="1">
            <a:off x="9980612" y="4816698"/>
            <a:ext cx="554306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1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This application will show all the restaurants who is registered for our app.</a:t>
            </a:r>
          </a:p>
          <a:p>
            <a:r>
              <a:rPr lang="en-US" dirty="0"/>
              <a:t> The advantage of this applications is user without going to the restaurants he will know the all the available food items in that restaurants and it will also </a:t>
            </a:r>
            <a:r>
              <a:rPr lang="en-US" dirty="0" smtClean="0"/>
              <a:t>show corresponding </a:t>
            </a:r>
            <a:r>
              <a:rPr lang="en-US" dirty="0"/>
              <a:t>discounts.</a:t>
            </a:r>
            <a:endParaRPr lang="en-US" dirty="0" smtClean="0"/>
          </a:p>
          <a:p>
            <a:r>
              <a:rPr lang="en-US" dirty="0" smtClean="0"/>
              <a:t>In this application we will show a timer which is used to know when the discount offer will expire.</a:t>
            </a:r>
          </a:p>
          <a:p>
            <a:r>
              <a:rPr lang="en-US" dirty="0" smtClean="0"/>
              <a:t>Based upon preferences(veg , non veg, Ice cream) which user selected it will show the Restaurants.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 this application user only see near restaurants and discounts. But there is no possibility of ordering or home delivery.</a:t>
            </a:r>
          </a:p>
          <a:p>
            <a:r>
              <a:rPr lang="en-US" sz="2400" dirty="0" smtClean="0"/>
              <a:t>This application is not useful when the restaurant is not registered for our app.</a:t>
            </a:r>
          </a:p>
          <a:p>
            <a:r>
              <a:rPr lang="en-US" sz="2400" dirty="0" smtClean="0"/>
              <a:t>Present our app is only show near 2 km range Restaurants only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6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aim of  this application is to show all the Restaurants near by our location based upon user selected range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This Application will shows available discounts at </a:t>
            </a:r>
            <a:r>
              <a:rPr lang="en-US" dirty="0" smtClean="0"/>
              <a:t>Restaurant  </a:t>
            </a:r>
            <a:r>
              <a:rPr lang="en-US" dirty="0"/>
              <a:t>to the users in timely Manner based on their Preferences.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has a great potential to engage numerous business owners as well as potential customers in the same place.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10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Future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research process on anything never ends. We keep on going in </a:t>
            </a:r>
            <a:r>
              <a:rPr lang="en-US" dirty="0" smtClean="0"/>
              <a:t>anything </a:t>
            </a:r>
            <a:r>
              <a:rPr lang="en-US" dirty="0"/>
              <a:t>in another way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</a:t>
            </a:r>
            <a:r>
              <a:rPr lang="en-US" dirty="0"/>
              <a:t>of now we only developed our application only for </a:t>
            </a:r>
            <a:r>
              <a:rPr lang="en-US" dirty="0" smtClean="0"/>
              <a:t>Food . In </a:t>
            </a:r>
            <a:r>
              <a:rPr lang="en-US" dirty="0"/>
              <a:t>Future we will extends it for Shopping (</a:t>
            </a:r>
            <a:r>
              <a:rPr lang="en-US" dirty="0" smtClean="0"/>
              <a:t>Clothes,Jewellery,Electronic </a:t>
            </a:r>
            <a:r>
              <a:rPr lang="en-US" dirty="0"/>
              <a:t>Devises),Sports (Stadiums) and Entertainment purpose (Movie Theaters) and some other purpose and we will add some more futures to our application based upon user reviews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1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1" y="2870200"/>
            <a:ext cx="9555534" cy="3365500"/>
          </a:xfrm>
        </p:spPr>
        <p:txBody>
          <a:bodyPr/>
          <a:lstStyle/>
          <a:p>
            <a:r>
              <a:rPr lang="en-US" dirty="0" smtClean="0"/>
              <a:t>                      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main aim of  this application is to show all the Restaurents near by our location based upon user selected range.</a:t>
            </a:r>
          </a:p>
          <a:p>
            <a:r>
              <a:rPr lang="en-US" dirty="0"/>
              <a:t>Then our application will show all the Food items which is available in that selected Restaurent and correspoding discounds which is provided at that Restaurent in timely manner.</a:t>
            </a:r>
          </a:p>
          <a:p>
            <a:r>
              <a:rPr lang="en-US" dirty="0"/>
              <a:t>  This Application will shows available discounts to the users in timely Manner based on their </a:t>
            </a:r>
            <a:r>
              <a:rPr lang="en-US" dirty="0" smtClean="0"/>
              <a:t>Preferences.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It has a great potential to engage numerous business owners as well as potential customers in the same place</a:t>
            </a:r>
            <a:r>
              <a:rPr lang="en-US" dirty="0" smtClean="0"/>
              <a:t>.</a:t>
            </a:r>
          </a:p>
          <a:p>
            <a:pPr lvl="0"/>
            <a:r>
              <a:rPr lang="en-US" dirty="0"/>
              <a:t>This is what a Lioness (Leona) does when is hungry and needs food for her family.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SOFTWARE AND HARDWARE 	 						REQUIREMENTS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001403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	SOFTWARE  REQUIREMENTS:</a:t>
            </a:r>
          </a:p>
          <a:p>
            <a:pPr marL="0" indent="0">
              <a:buNone/>
            </a:pPr>
            <a:r>
              <a:rPr lang="en-US" dirty="0" smtClean="0"/>
              <a:t>	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/>
              <a:t>	</a:t>
            </a:r>
            <a:r>
              <a:rPr lang="en-US" dirty="0" smtClean="0"/>
              <a:t>		      Operating </a:t>
            </a:r>
            <a:r>
              <a:rPr lang="en-US" dirty="0"/>
              <a:t>System                     : Windows 10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/>
              <a:t>Programming Package  	  	: Android studio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HARDWARE REQUIREMENTS: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Ram                      </a:t>
            </a:r>
            <a:r>
              <a:rPr lang="en-US" dirty="0"/>
              <a:t>:  </a:t>
            </a:r>
            <a:r>
              <a:rPr lang="en-US" dirty="0" smtClean="0"/>
              <a:t>500Mb.</a:t>
            </a:r>
          </a:p>
          <a:p>
            <a:pPr marL="0" indent="0">
              <a:buNone/>
            </a:pPr>
            <a:r>
              <a:rPr lang="en-US" dirty="0" smtClean="0"/>
              <a:t>				Hard </a:t>
            </a:r>
            <a:r>
              <a:rPr lang="en-US" dirty="0"/>
              <a:t>Disk             </a:t>
            </a:r>
            <a:r>
              <a:rPr lang="en-US" dirty="0" smtClean="0"/>
              <a:t> </a:t>
            </a:r>
            <a:r>
              <a:rPr lang="en-US" dirty="0"/>
              <a:t>:  </a:t>
            </a:r>
            <a:r>
              <a:rPr lang="en-US" dirty="0" smtClean="0"/>
              <a:t>24Gb.</a:t>
            </a:r>
          </a:p>
          <a:p>
            <a:pPr marL="0" indent="0">
              <a:buNone/>
            </a:pPr>
            <a:r>
              <a:rPr lang="en-US" dirty="0" smtClean="0"/>
              <a:t>				Input </a:t>
            </a:r>
            <a:r>
              <a:rPr lang="en-US" dirty="0"/>
              <a:t>device       </a:t>
            </a:r>
            <a:r>
              <a:rPr lang="en-US" dirty="0" smtClean="0"/>
              <a:t> :  </a:t>
            </a:r>
            <a:r>
              <a:rPr lang="en-US" dirty="0"/>
              <a:t>Standard Keyboard and Mouse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output device     : </a:t>
            </a:r>
            <a:r>
              <a:rPr lang="en-US" dirty="0"/>
              <a:t> </a:t>
            </a:r>
            <a:r>
              <a:rPr lang="en-US" dirty="0" smtClean="0"/>
              <a:t>Smartphone,Laptop.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31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03037" y="114300"/>
            <a:ext cx="4396338" cy="576262"/>
          </a:xfrm>
        </p:spPr>
        <p:txBody>
          <a:bodyPr/>
          <a:lstStyle/>
          <a:p>
            <a:r>
              <a:rPr lang="en-US" dirty="0" smtClean="0"/>
              <a:t>      Welcome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084791"/>
            <a:ext cx="3390900" cy="517154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499375" y="101600"/>
            <a:ext cx="4396339" cy="576262"/>
          </a:xfrm>
        </p:spPr>
        <p:txBody>
          <a:bodyPr/>
          <a:lstStyle/>
          <a:p>
            <a:r>
              <a:rPr lang="en-US" dirty="0" smtClean="0"/>
              <a:t>			Signup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084790"/>
            <a:ext cx="3526858" cy="5171547"/>
          </a:xfrm>
        </p:spPr>
      </p:pic>
    </p:spTree>
    <p:extLst>
      <p:ext uri="{BB962C8B-B14F-4D97-AF65-F5344CB8AC3E}">
        <p14:creationId xmlns:p14="http://schemas.microsoft.com/office/powerpoint/2010/main" val="236221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213" y="266700"/>
            <a:ext cx="4396338" cy="576262"/>
          </a:xfrm>
        </p:spPr>
        <p:txBody>
          <a:bodyPr/>
          <a:lstStyle/>
          <a:p>
            <a:r>
              <a:rPr lang="en-US" dirty="0" smtClean="0"/>
              <a:t>          Login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216553"/>
            <a:ext cx="3209607" cy="534934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51295" y="330200"/>
            <a:ext cx="4396339" cy="576262"/>
          </a:xfrm>
        </p:spPr>
        <p:txBody>
          <a:bodyPr/>
          <a:lstStyle/>
          <a:p>
            <a:r>
              <a:rPr lang="en-US" dirty="0" smtClean="0"/>
              <a:t>		Forgot Screen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0" y="1140353"/>
            <a:ext cx="3276600" cy="5425547"/>
          </a:xfrm>
        </p:spPr>
      </p:pic>
    </p:spTree>
    <p:extLst>
      <p:ext uri="{BB962C8B-B14F-4D97-AF65-F5344CB8AC3E}">
        <p14:creationId xmlns:p14="http://schemas.microsoft.com/office/powerpoint/2010/main" val="22800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406400"/>
            <a:ext cx="4396338" cy="576262"/>
          </a:xfrm>
        </p:spPr>
        <p:txBody>
          <a:bodyPr/>
          <a:lstStyle/>
          <a:p>
            <a:r>
              <a:rPr lang="en-US" dirty="0" smtClean="0"/>
              <a:t>Preferences Screen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99651" y="406400"/>
            <a:ext cx="4396339" cy="576262"/>
          </a:xfrm>
        </p:spPr>
        <p:txBody>
          <a:bodyPr/>
          <a:lstStyle/>
          <a:p>
            <a:r>
              <a:rPr lang="en-US" dirty="0" smtClean="0"/>
              <a:t>		Distance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82686"/>
            <a:ext cx="3200400" cy="5073652"/>
          </a:xfrm>
        </p:spPr>
      </p:pic>
    </p:spTree>
    <p:extLst>
      <p:ext uri="{BB962C8B-B14F-4D97-AF65-F5344CB8AC3E}">
        <p14:creationId xmlns:p14="http://schemas.microsoft.com/office/powerpoint/2010/main" val="9726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37" y="431800"/>
            <a:ext cx="4396338" cy="576262"/>
          </a:xfrm>
        </p:spPr>
        <p:txBody>
          <a:bodyPr/>
          <a:lstStyle/>
          <a:p>
            <a:r>
              <a:rPr lang="en-US" dirty="0" smtClean="0"/>
              <a:t>    Home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254125"/>
            <a:ext cx="3073400" cy="5002213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95" y="431800"/>
            <a:ext cx="4396339" cy="576262"/>
          </a:xfrm>
        </p:spPr>
        <p:txBody>
          <a:bodyPr/>
          <a:lstStyle/>
          <a:p>
            <a:r>
              <a:rPr lang="en-US" dirty="0" smtClean="0"/>
              <a:t>       Near By Screen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168401"/>
            <a:ext cx="3183890" cy="5087938"/>
          </a:xfrm>
        </p:spPr>
      </p:pic>
    </p:spTree>
    <p:extLst>
      <p:ext uri="{BB962C8B-B14F-4D97-AF65-F5344CB8AC3E}">
        <p14:creationId xmlns:p14="http://schemas.microsoft.com/office/powerpoint/2010/main" val="19241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413" y="368300"/>
            <a:ext cx="4396338" cy="576262"/>
          </a:xfrm>
        </p:spPr>
        <p:txBody>
          <a:bodyPr/>
          <a:lstStyle/>
          <a:p>
            <a:r>
              <a:rPr lang="en-US" dirty="0" smtClean="0"/>
              <a:t>              </a:t>
            </a:r>
            <a:r>
              <a:rPr lang="en-US" dirty="0" smtClean="0"/>
              <a:t>Setting </a:t>
            </a:r>
            <a:r>
              <a:rPr lang="en-US" dirty="0" smtClean="0"/>
              <a:t> </a:t>
            </a:r>
            <a:r>
              <a:rPr lang="en-US" dirty="0" smtClean="0"/>
              <a:t>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57" y="1247424"/>
            <a:ext cx="3289300" cy="499029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5895" y="368300"/>
            <a:ext cx="4396339" cy="576262"/>
          </a:xfrm>
        </p:spPr>
        <p:txBody>
          <a:bodyPr/>
          <a:lstStyle/>
          <a:p>
            <a:r>
              <a:rPr lang="en-US" dirty="0" smtClean="0"/>
              <a:t>         </a:t>
            </a:r>
            <a:r>
              <a:rPr lang="en-US" dirty="0" smtClean="0"/>
              <a:t>Profile </a:t>
            </a:r>
            <a:r>
              <a:rPr lang="en-US" dirty="0" smtClean="0"/>
              <a:t>Screen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579" y="1247424"/>
            <a:ext cx="3251200" cy="4891667"/>
          </a:xfrm>
        </p:spPr>
      </p:pic>
    </p:spTree>
    <p:extLst>
      <p:ext uri="{BB962C8B-B14F-4D97-AF65-F5344CB8AC3E}">
        <p14:creationId xmlns:p14="http://schemas.microsoft.com/office/powerpoint/2010/main" val="33415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Flow Chart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63" y="1219200"/>
            <a:ext cx="7975600" cy="5448300"/>
          </a:xfrm>
        </p:spPr>
      </p:pic>
    </p:spTree>
    <p:extLst>
      <p:ext uri="{BB962C8B-B14F-4D97-AF65-F5344CB8AC3E}">
        <p14:creationId xmlns:p14="http://schemas.microsoft.com/office/powerpoint/2010/main" val="42421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613</TotalTime>
  <Words>362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             Leona an            android app</vt:lpstr>
      <vt:lpstr>    INTRODUCTION</vt:lpstr>
      <vt:lpstr>       SOFTWARE AND HARDWARE         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Flow Chart</vt:lpstr>
      <vt:lpstr>          Advantages</vt:lpstr>
      <vt:lpstr>        Disadvantages</vt:lpstr>
      <vt:lpstr>                 Conclusion</vt:lpstr>
      <vt:lpstr>         Future Implementation</vt:lpstr>
      <vt:lpstr>              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Leona an       android app</dc:title>
  <dc:creator>reshu</dc:creator>
  <cp:lastModifiedBy>Abhi</cp:lastModifiedBy>
  <cp:revision>20</cp:revision>
  <dcterms:created xsi:type="dcterms:W3CDTF">2017-08-03T16:38:25Z</dcterms:created>
  <dcterms:modified xsi:type="dcterms:W3CDTF">2017-08-04T07:21:13Z</dcterms:modified>
</cp:coreProperties>
</file>